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99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6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6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8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600200" y="-762000"/>
            <a:ext cx="12788053" cy="8991601"/>
            <a:chOff x="-609600" y="228600"/>
            <a:chExt cx="9753600" cy="6858001"/>
          </a:xfrm>
        </p:grpSpPr>
        <p:pic>
          <p:nvPicPr>
            <p:cNvPr id="1026" name="Picture 2" descr="C:\Users\Matt\Documents\GitHub\Touhou\wallpaper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1"/>
            <a:stretch/>
          </p:blipFill>
          <p:spPr bwMode="auto">
            <a:xfrm>
              <a:off x="-609600" y="377190"/>
              <a:ext cx="9753600" cy="670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609600" y="228600"/>
              <a:ext cx="9753600" cy="6400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609600" y="4343400"/>
              <a:ext cx="9753600" cy="2133600"/>
            </a:xfrm>
            <a:prstGeom prst="rect">
              <a:avLst/>
            </a:prstGeom>
            <a:gradFill flip="none" rotWithShape="1">
              <a:gsLst>
                <a:gs pos="50000">
                  <a:srgbClr val="4A4A4A">
                    <a:alpha val="0"/>
                  </a:srgbClr>
                </a:gs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57200" y="4751070"/>
              <a:ext cx="7696200" cy="2133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6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-1219200" y="-533400"/>
            <a:ext cx="12062460" cy="82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tt\Documents\GitHub\Touhou\3943_utsuho_reiuji_touhou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0" y="-2987528"/>
            <a:ext cx="16716375" cy="98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99" y="1466697"/>
            <a:ext cx="7162800" cy="72201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0" y="4219574"/>
            <a:ext cx="16687800" cy="2667000"/>
          </a:xfrm>
          <a:prstGeom prst="rect">
            <a:avLst/>
          </a:prstGeom>
          <a:gradFill flip="none" rotWithShape="1">
            <a:gsLst>
              <a:gs pos="70000">
                <a:schemeClr val="tx1"/>
              </a:gs>
              <a:gs pos="0">
                <a:schemeClr val="tx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273" y="-2133600"/>
            <a:ext cx="9786654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The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Touhou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Project</a:t>
            </a:r>
            <a:endParaRPr lang="en-US" sz="16600" kern="100" cap="small" spc="3000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2338" y="4419600"/>
            <a:ext cx="54205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pc="2000" dirty="0" smtClean="0">
                <a:ln w="900" cmpd="sng">
                  <a:solidFill>
                    <a:schemeClr val="accent6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itchFamily="18" charset="0"/>
              </a:rPr>
              <a:t>Team Oracle</a:t>
            </a:r>
            <a:endParaRPr lang="en-US" sz="3600" spc="2000" dirty="0">
              <a:ln w="900" cmpd="sng">
                <a:solidFill>
                  <a:schemeClr val="accent6">
                    <a:alpha val="55000"/>
                  </a:schemeClr>
                </a:solidFill>
                <a:prstDash val="solid"/>
              </a:ln>
              <a:gradFill flip="none" rotWithShape="1">
                <a:gsLst>
                  <a:gs pos="45000">
                    <a:srgbClr val="DCDDDF">
                      <a:lumMod val="75000"/>
                    </a:srgbClr>
                  </a:gs>
                  <a:gs pos="0">
                    <a:schemeClr val="accent1">
                      <a:satMod val="200000"/>
                      <a:tint val="3000"/>
                      <a:shade val="30000"/>
                      <a:satMod val="115000"/>
                    </a:schemeClr>
                  </a:gs>
                  <a:gs pos="40000">
                    <a:schemeClr val="accent1">
                      <a:satMod val="200000"/>
                      <a:tint val="3000"/>
                      <a:shade val="67500"/>
                      <a:satMod val="115000"/>
                    </a:schemeClr>
                  </a:gs>
                  <a:gs pos="100000">
                    <a:schemeClr val="accent1">
                      <a:satMod val="200000"/>
                      <a:tint val="3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Caslon Pro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600" y="1524000"/>
            <a:ext cx="6400768" cy="41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582930"/>
            <a:ext cx="9144000" cy="5692140"/>
            <a:chOff x="0" y="582930"/>
            <a:chExt cx="9144000" cy="569214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582930"/>
              <a:ext cx="9144000" cy="5692140"/>
              <a:chOff x="0" y="582930"/>
              <a:chExt cx="9144000" cy="56921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82930"/>
                <a:ext cx="9144000" cy="5692140"/>
              </a:xfrm>
              <a:prstGeom prst="rect">
                <a:avLst/>
              </a:prstGeom>
              <a:ln w="508000">
                <a:noFill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0" y="609600"/>
                <a:ext cx="9144000" cy="5562600"/>
              </a:xfrm>
              <a:prstGeom prst="rect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0" y="609600"/>
              <a:ext cx="9144000" cy="10668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0" y="5105400"/>
              <a:ext cx="9144000" cy="10668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6172200" y="1371600"/>
            <a:ext cx="5486400" cy="3429000"/>
            <a:chOff x="-6172200" y="1371600"/>
            <a:chExt cx="5486400" cy="3429000"/>
          </a:xfrm>
        </p:grpSpPr>
        <p:sp>
          <p:nvSpPr>
            <p:cNvPr id="12" name="Rectangle 11"/>
            <p:cNvSpPr/>
            <p:nvPr/>
          </p:nvSpPr>
          <p:spPr>
            <a:xfrm>
              <a:off x="-6172200" y="1371600"/>
              <a:ext cx="5486400" cy="3429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47822" y="1409700"/>
              <a:ext cx="5437644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Matt</cp:lastModifiedBy>
  <cp:revision>6</cp:revision>
  <dcterms:created xsi:type="dcterms:W3CDTF">2013-03-03T17:19:06Z</dcterms:created>
  <dcterms:modified xsi:type="dcterms:W3CDTF">2013-03-03T19:53:11Z</dcterms:modified>
</cp:coreProperties>
</file>